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21E5F2-9322-4940-9731-32FF333451F6}" type="doc">
      <dgm:prSet loTypeId="urn:microsoft.com/office/officeart/2005/8/layout/list1" loCatId="list" qsTypeId="urn:microsoft.com/office/officeart/2005/8/quickstyle/3d4" qsCatId="3D" csTypeId="urn:microsoft.com/office/officeart/2005/8/colors/colorful4" csCatId="colorful" phldr="1"/>
      <dgm:spPr/>
      <dgm:t>
        <a:bodyPr/>
        <a:lstStyle/>
        <a:p>
          <a:endParaRPr lang="it-IT"/>
        </a:p>
      </dgm:t>
    </dgm:pt>
    <dgm:pt modelId="{53A0074E-BD8E-4BA4-8930-AACF2BEFF79F}">
      <dgm:prSet phldrT="[Testo]"/>
      <dgm:spPr/>
      <dgm:t>
        <a:bodyPr/>
        <a:lstStyle/>
        <a:p>
          <a:r>
            <a:rPr lang="it-IT" b="1" dirty="0"/>
            <a:t>SCOPO</a:t>
          </a:r>
        </a:p>
      </dgm:t>
    </dgm:pt>
    <dgm:pt modelId="{6EDE64A7-E663-4791-AB56-80C927E1107A}" type="parTrans" cxnId="{74C35D0A-D790-4F45-9904-18CF0658B1B9}">
      <dgm:prSet/>
      <dgm:spPr/>
      <dgm:t>
        <a:bodyPr/>
        <a:lstStyle/>
        <a:p>
          <a:endParaRPr lang="it-IT"/>
        </a:p>
      </dgm:t>
    </dgm:pt>
    <dgm:pt modelId="{D8F813B7-7F06-41F1-BAFE-C2CE0CC7BD97}" type="sibTrans" cxnId="{74C35D0A-D790-4F45-9904-18CF0658B1B9}">
      <dgm:prSet/>
      <dgm:spPr/>
      <dgm:t>
        <a:bodyPr/>
        <a:lstStyle/>
        <a:p>
          <a:endParaRPr lang="it-IT"/>
        </a:p>
      </dgm:t>
    </dgm:pt>
    <dgm:pt modelId="{93C8492E-A443-408A-BB65-356C4451885F}">
      <dgm:prSet phldrT="[Testo]"/>
      <dgm:spPr/>
      <dgm:t>
        <a:bodyPr/>
        <a:lstStyle/>
        <a:p>
          <a:r>
            <a:rPr lang="it-IT" b="1"/>
            <a:t>TIPI DI TESTO ESPOSITIVO</a:t>
          </a:r>
        </a:p>
      </dgm:t>
    </dgm:pt>
    <dgm:pt modelId="{BAEDBEDB-C49F-4E78-853B-3ED48C61993C}" type="parTrans" cxnId="{994E1EB3-B98B-41CE-88A1-6B5F45161BD3}">
      <dgm:prSet/>
      <dgm:spPr/>
      <dgm:t>
        <a:bodyPr/>
        <a:lstStyle/>
        <a:p>
          <a:endParaRPr lang="it-IT"/>
        </a:p>
      </dgm:t>
    </dgm:pt>
    <dgm:pt modelId="{4433151A-840B-4985-9E67-678E8B7F794C}" type="sibTrans" cxnId="{994E1EB3-B98B-41CE-88A1-6B5F45161BD3}">
      <dgm:prSet/>
      <dgm:spPr/>
      <dgm:t>
        <a:bodyPr/>
        <a:lstStyle/>
        <a:p>
          <a:endParaRPr lang="it-IT"/>
        </a:p>
      </dgm:t>
    </dgm:pt>
    <dgm:pt modelId="{6621510C-8CE3-4431-88DE-89F49C4E6681}">
      <dgm:prSet phldrT="[Testo]"/>
      <dgm:spPr/>
      <dgm:t>
        <a:bodyPr/>
        <a:lstStyle/>
        <a:p>
          <a:r>
            <a:rPr lang="it-IT" b="1"/>
            <a:t>ESPOSIZIONE</a:t>
          </a:r>
        </a:p>
      </dgm:t>
    </dgm:pt>
    <dgm:pt modelId="{350A86DB-2BF1-4567-9669-1EF4A5B70E6A}" type="parTrans" cxnId="{23072A91-4CCA-43F3-A59A-B01AD682098E}">
      <dgm:prSet/>
      <dgm:spPr/>
      <dgm:t>
        <a:bodyPr/>
        <a:lstStyle/>
        <a:p>
          <a:endParaRPr lang="it-IT"/>
        </a:p>
      </dgm:t>
    </dgm:pt>
    <dgm:pt modelId="{AA8C17E0-EC7E-4877-B496-E153BA6F5C48}" type="sibTrans" cxnId="{23072A91-4CCA-43F3-A59A-B01AD682098E}">
      <dgm:prSet/>
      <dgm:spPr/>
      <dgm:t>
        <a:bodyPr/>
        <a:lstStyle/>
        <a:p>
          <a:endParaRPr lang="it-IT"/>
        </a:p>
      </dgm:t>
    </dgm:pt>
    <dgm:pt modelId="{B85FE9A3-7AD9-4669-9044-D4B5DBEABA20}">
      <dgm:prSet phldrT="[Testo]"/>
      <dgm:spPr/>
      <dgm:t>
        <a:bodyPr/>
        <a:lstStyle/>
        <a:p>
          <a:r>
            <a:rPr lang="it-IT" b="1"/>
            <a:t>LINGUAGGIO</a:t>
          </a:r>
        </a:p>
      </dgm:t>
    </dgm:pt>
    <dgm:pt modelId="{77328983-2B69-4A74-AF81-2C0237928810}" type="parTrans" cxnId="{8A8EBB5E-CF81-45EF-B0C8-529F73EDE267}">
      <dgm:prSet/>
      <dgm:spPr/>
      <dgm:t>
        <a:bodyPr/>
        <a:lstStyle/>
        <a:p>
          <a:endParaRPr lang="it-IT"/>
        </a:p>
      </dgm:t>
    </dgm:pt>
    <dgm:pt modelId="{804388C9-E7A6-4932-A28C-CC1191C0CAA3}" type="sibTrans" cxnId="{8A8EBB5E-CF81-45EF-B0C8-529F73EDE267}">
      <dgm:prSet/>
      <dgm:spPr/>
      <dgm:t>
        <a:bodyPr/>
        <a:lstStyle/>
        <a:p>
          <a:endParaRPr lang="it-IT"/>
        </a:p>
      </dgm:t>
    </dgm:pt>
    <dgm:pt modelId="{A2FA9F29-21B8-4A57-A067-396B01B261AF}">
      <dgm:prSet/>
      <dgm:spPr/>
      <dgm:t>
        <a:bodyPr/>
        <a:lstStyle/>
        <a:p>
          <a:r>
            <a:rPr lang="it-IT"/>
            <a:t>Informare attraverso una spiegazione</a:t>
          </a:r>
        </a:p>
      </dgm:t>
    </dgm:pt>
    <dgm:pt modelId="{43C6A9CA-1C59-42DD-8E84-C561A7328311}" type="parTrans" cxnId="{789734FC-19E0-4F13-9794-22317C9832EC}">
      <dgm:prSet/>
      <dgm:spPr/>
      <dgm:t>
        <a:bodyPr/>
        <a:lstStyle/>
        <a:p>
          <a:endParaRPr lang="it-IT"/>
        </a:p>
      </dgm:t>
    </dgm:pt>
    <dgm:pt modelId="{95D86C8E-69BD-4031-B383-7CFBDDDE7E66}" type="sibTrans" cxnId="{789734FC-19E0-4F13-9794-22317C9832EC}">
      <dgm:prSet/>
      <dgm:spPr/>
      <dgm:t>
        <a:bodyPr/>
        <a:lstStyle/>
        <a:p>
          <a:endParaRPr lang="it-IT"/>
        </a:p>
      </dgm:t>
    </dgm:pt>
    <dgm:pt modelId="{BB0A92F2-E751-4B8C-9AF7-E91EC59E6B49}">
      <dgm:prSet/>
      <dgm:spPr/>
      <dgm:t>
        <a:bodyPr/>
        <a:lstStyle/>
        <a:p>
          <a:r>
            <a:rPr lang="it-IT"/>
            <a:t>Manuali scolastici - Voci di enciclopedia- saggi - articoli giornalistici - didascalie</a:t>
          </a:r>
        </a:p>
      </dgm:t>
    </dgm:pt>
    <dgm:pt modelId="{DB9C839B-6FB0-48A0-AB84-174B0B1F33A3}" type="parTrans" cxnId="{D6831A92-49C0-412E-9159-20FC545CDAC9}">
      <dgm:prSet/>
      <dgm:spPr/>
      <dgm:t>
        <a:bodyPr/>
        <a:lstStyle/>
        <a:p>
          <a:endParaRPr lang="it-IT"/>
        </a:p>
      </dgm:t>
    </dgm:pt>
    <dgm:pt modelId="{1966D81C-4DAC-4843-8731-BC7FAD56140F}" type="sibTrans" cxnId="{D6831A92-49C0-412E-9159-20FC545CDAC9}">
      <dgm:prSet/>
      <dgm:spPr/>
      <dgm:t>
        <a:bodyPr/>
        <a:lstStyle/>
        <a:p>
          <a:endParaRPr lang="it-IT"/>
        </a:p>
      </dgm:t>
    </dgm:pt>
    <dgm:pt modelId="{2164BE87-8D99-4A08-8EF9-4B87804B0B2C}">
      <dgm:prSet/>
      <dgm:spPr/>
      <dgm:t>
        <a:bodyPr/>
        <a:lstStyle/>
        <a:p>
          <a:r>
            <a:rPr lang="it-IT"/>
            <a:t>Chiara e coerente - segue ordine cronologico - sempre oggettiva - utilizza elementi grafici  (titoli e sottotitoli, paragrafi, ecc.- è corredata spesso da illustrazioni. </a:t>
          </a:r>
        </a:p>
      </dgm:t>
    </dgm:pt>
    <dgm:pt modelId="{DE5C2C5B-7744-4E1D-A102-2FAE0D39A0EC}" type="parTrans" cxnId="{A4A0C84C-A21A-4FF2-88B2-C4A333911A53}">
      <dgm:prSet/>
      <dgm:spPr/>
      <dgm:t>
        <a:bodyPr/>
        <a:lstStyle/>
        <a:p>
          <a:endParaRPr lang="it-IT"/>
        </a:p>
      </dgm:t>
    </dgm:pt>
    <dgm:pt modelId="{524F90A0-40B3-4316-97B3-6D6684ECE3B0}" type="sibTrans" cxnId="{A4A0C84C-A21A-4FF2-88B2-C4A333911A53}">
      <dgm:prSet/>
      <dgm:spPr/>
      <dgm:t>
        <a:bodyPr/>
        <a:lstStyle/>
        <a:p>
          <a:endParaRPr lang="it-IT"/>
        </a:p>
      </dgm:t>
    </dgm:pt>
    <dgm:pt modelId="{4D0969D6-D149-4421-8942-DE30E922416E}">
      <dgm:prSet phldrT="[Testo]"/>
      <dgm:spPr/>
      <dgm:t>
        <a:bodyPr/>
        <a:lstStyle/>
        <a:p>
          <a:r>
            <a:rPr lang="it-IT" b="1"/>
            <a:t>LESSICO</a:t>
          </a:r>
        </a:p>
      </dgm:t>
    </dgm:pt>
    <dgm:pt modelId="{1BA43414-3FB6-4400-B99F-B7974E689D80}" type="sibTrans" cxnId="{2997D94E-1CF4-4E3A-A823-E4772AF68987}">
      <dgm:prSet/>
      <dgm:spPr/>
      <dgm:t>
        <a:bodyPr/>
        <a:lstStyle/>
        <a:p>
          <a:endParaRPr lang="it-IT"/>
        </a:p>
      </dgm:t>
    </dgm:pt>
    <dgm:pt modelId="{CDAA895B-EFAE-4C95-B607-4BAA638601E7}" type="parTrans" cxnId="{2997D94E-1CF4-4E3A-A823-E4772AF68987}">
      <dgm:prSet/>
      <dgm:spPr/>
      <dgm:t>
        <a:bodyPr/>
        <a:lstStyle/>
        <a:p>
          <a:endParaRPr lang="it-IT"/>
        </a:p>
      </dgm:t>
    </dgm:pt>
    <dgm:pt modelId="{50AFEB4B-4FC8-4FF9-B8F9-F99750FBC15A}">
      <dgm:prSet/>
      <dgm:spPr/>
      <dgm:t>
        <a:bodyPr/>
        <a:lstStyle/>
        <a:p>
          <a:r>
            <a:rPr lang="it-IT"/>
            <a:t>Chiaro, lineare, comprensibile - frasi brevi</a:t>
          </a:r>
        </a:p>
      </dgm:t>
    </dgm:pt>
    <dgm:pt modelId="{F182A040-9122-4F46-90F8-2FE3544267B0}" type="parTrans" cxnId="{649FE399-DBF8-4BC5-A3BF-05C9C959CDED}">
      <dgm:prSet/>
      <dgm:spPr/>
      <dgm:t>
        <a:bodyPr/>
        <a:lstStyle/>
        <a:p>
          <a:endParaRPr lang="it-IT"/>
        </a:p>
      </dgm:t>
    </dgm:pt>
    <dgm:pt modelId="{B3ECDF79-0F6E-41CC-BD0E-3644ED31AF48}" type="sibTrans" cxnId="{649FE399-DBF8-4BC5-A3BF-05C9C959CDED}">
      <dgm:prSet/>
      <dgm:spPr/>
      <dgm:t>
        <a:bodyPr/>
        <a:lstStyle/>
        <a:p>
          <a:endParaRPr lang="it-IT"/>
        </a:p>
      </dgm:t>
    </dgm:pt>
    <dgm:pt modelId="{8E4DD813-A3D7-4189-ABAB-BD7D7DCBD88B}">
      <dgm:prSet/>
      <dgm:spPr/>
      <dgm:t>
        <a:bodyPr/>
        <a:lstStyle/>
        <a:p>
          <a:r>
            <a:rPr lang="it-IT"/>
            <a:t>Chiaro e speccialistico, specifico per materia</a:t>
          </a:r>
        </a:p>
      </dgm:t>
    </dgm:pt>
    <dgm:pt modelId="{C7106B05-7668-49BA-9E13-9FCD68B4BB8A}" type="parTrans" cxnId="{0EFD72BB-3FDF-4020-AA65-F6397BC07CE9}">
      <dgm:prSet/>
      <dgm:spPr/>
      <dgm:t>
        <a:bodyPr/>
        <a:lstStyle/>
        <a:p>
          <a:endParaRPr lang="it-IT"/>
        </a:p>
      </dgm:t>
    </dgm:pt>
    <dgm:pt modelId="{47F0DDA8-87C9-4DE5-8718-88754033E8CB}" type="sibTrans" cxnId="{0EFD72BB-3FDF-4020-AA65-F6397BC07CE9}">
      <dgm:prSet/>
      <dgm:spPr/>
      <dgm:t>
        <a:bodyPr/>
        <a:lstStyle/>
        <a:p>
          <a:endParaRPr lang="it-IT"/>
        </a:p>
      </dgm:t>
    </dgm:pt>
    <dgm:pt modelId="{601BD6E7-7030-46D4-A222-C2E028B33013}" type="pres">
      <dgm:prSet presAssocID="{D521E5F2-9322-4940-9731-32FF333451F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BEF59BC-CBE4-432E-BAE5-DBE44AE50211}" type="pres">
      <dgm:prSet presAssocID="{53A0074E-BD8E-4BA4-8930-AACF2BEFF79F}" presName="parentLin" presStyleCnt="0"/>
      <dgm:spPr/>
    </dgm:pt>
    <dgm:pt modelId="{D818672B-C767-4159-BB5E-783A6D2A9619}" type="pres">
      <dgm:prSet presAssocID="{53A0074E-BD8E-4BA4-8930-AACF2BEFF79F}" presName="parentLeftMargin" presStyleLbl="node1" presStyleIdx="0" presStyleCnt="5"/>
      <dgm:spPr/>
      <dgm:t>
        <a:bodyPr/>
        <a:lstStyle/>
        <a:p>
          <a:endParaRPr lang="it-IT"/>
        </a:p>
      </dgm:t>
    </dgm:pt>
    <dgm:pt modelId="{DA841078-CC8A-477C-9A2B-3F7453B46BE2}" type="pres">
      <dgm:prSet presAssocID="{53A0074E-BD8E-4BA4-8930-AACF2BEFF79F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4BE7AEB-1BA0-455A-B7FB-FDC2E16F0DF4}" type="pres">
      <dgm:prSet presAssocID="{53A0074E-BD8E-4BA4-8930-AACF2BEFF79F}" presName="negativeSpace" presStyleCnt="0"/>
      <dgm:spPr/>
    </dgm:pt>
    <dgm:pt modelId="{A9000CB8-9984-4F22-8FD8-FEFE6DE7637A}" type="pres">
      <dgm:prSet presAssocID="{53A0074E-BD8E-4BA4-8930-AACF2BEFF79F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FECD9A5-B0A3-483D-9F64-2175E1E51046}" type="pres">
      <dgm:prSet presAssocID="{D8F813B7-7F06-41F1-BAFE-C2CE0CC7BD97}" presName="spaceBetweenRectangles" presStyleCnt="0"/>
      <dgm:spPr/>
    </dgm:pt>
    <dgm:pt modelId="{31AE0CF2-0E5D-4F2E-9796-ACAB63B2AF8A}" type="pres">
      <dgm:prSet presAssocID="{93C8492E-A443-408A-BB65-356C4451885F}" presName="parentLin" presStyleCnt="0"/>
      <dgm:spPr/>
    </dgm:pt>
    <dgm:pt modelId="{9175D036-6380-4C0F-B5FF-5A65C7DD0591}" type="pres">
      <dgm:prSet presAssocID="{93C8492E-A443-408A-BB65-356C4451885F}" presName="parentLeftMargin" presStyleLbl="node1" presStyleIdx="0" presStyleCnt="5"/>
      <dgm:spPr/>
      <dgm:t>
        <a:bodyPr/>
        <a:lstStyle/>
        <a:p>
          <a:endParaRPr lang="it-IT"/>
        </a:p>
      </dgm:t>
    </dgm:pt>
    <dgm:pt modelId="{434D38A1-CC69-4E63-BFE6-8F0F32682F5F}" type="pres">
      <dgm:prSet presAssocID="{93C8492E-A443-408A-BB65-356C4451885F}" presName="parentText" presStyleLbl="node1" presStyleIdx="1" presStyleCnt="5" custLinFactNeighborX="-694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2200ACD-EC14-4B58-8ECA-1510366E7E65}" type="pres">
      <dgm:prSet presAssocID="{93C8492E-A443-408A-BB65-356C4451885F}" presName="negativeSpace" presStyleCnt="0"/>
      <dgm:spPr/>
    </dgm:pt>
    <dgm:pt modelId="{1B51098A-75CB-4884-B8B9-48672DFD125E}" type="pres">
      <dgm:prSet presAssocID="{93C8492E-A443-408A-BB65-356C4451885F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A91BD61-1D62-4B5B-8234-03793323B442}" type="pres">
      <dgm:prSet presAssocID="{4433151A-840B-4985-9E67-678E8B7F794C}" presName="spaceBetweenRectangles" presStyleCnt="0"/>
      <dgm:spPr/>
    </dgm:pt>
    <dgm:pt modelId="{6C8B21B5-3E2B-493F-9CCF-230AFE6699A6}" type="pres">
      <dgm:prSet presAssocID="{6621510C-8CE3-4431-88DE-89F49C4E6681}" presName="parentLin" presStyleCnt="0"/>
      <dgm:spPr/>
    </dgm:pt>
    <dgm:pt modelId="{3A84DDDA-53D8-47D4-B662-2482D403BCF3}" type="pres">
      <dgm:prSet presAssocID="{6621510C-8CE3-4431-88DE-89F49C4E6681}" presName="parentLeftMargin" presStyleLbl="node1" presStyleIdx="1" presStyleCnt="5"/>
      <dgm:spPr/>
      <dgm:t>
        <a:bodyPr/>
        <a:lstStyle/>
        <a:p>
          <a:endParaRPr lang="it-IT"/>
        </a:p>
      </dgm:t>
    </dgm:pt>
    <dgm:pt modelId="{0824A314-608B-4803-B856-B7B02EAD3707}" type="pres">
      <dgm:prSet presAssocID="{6621510C-8CE3-4431-88DE-89F49C4E668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1D1F851-832C-4924-9399-A780921A5C50}" type="pres">
      <dgm:prSet presAssocID="{6621510C-8CE3-4431-88DE-89F49C4E6681}" presName="negativeSpace" presStyleCnt="0"/>
      <dgm:spPr/>
    </dgm:pt>
    <dgm:pt modelId="{7BDF55DE-6116-4B94-AD67-03D4C9526A76}" type="pres">
      <dgm:prSet presAssocID="{6621510C-8CE3-4431-88DE-89F49C4E6681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E4A83F6-ED48-4146-84DA-AA21F09D18DA}" type="pres">
      <dgm:prSet presAssocID="{AA8C17E0-EC7E-4877-B496-E153BA6F5C48}" presName="spaceBetweenRectangles" presStyleCnt="0"/>
      <dgm:spPr/>
    </dgm:pt>
    <dgm:pt modelId="{59EB5851-AEFF-4D24-9968-8F77E1E7C575}" type="pres">
      <dgm:prSet presAssocID="{B85FE9A3-7AD9-4669-9044-D4B5DBEABA20}" presName="parentLin" presStyleCnt="0"/>
      <dgm:spPr/>
    </dgm:pt>
    <dgm:pt modelId="{CAFEA164-6E1B-4CE5-90F8-0DD6B5439C1A}" type="pres">
      <dgm:prSet presAssocID="{B85FE9A3-7AD9-4669-9044-D4B5DBEABA20}" presName="parentLeftMargin" presStyleLbl="node1" presStyleIdx="2" presStyleCnt="5"/>
      <dgm:spPr/>
      <dgm:t>
        <a:bodyPr/>
        <a:lstStyle/>
        <a:p>
          <a:endParaRPr lang="it-IT"/>
        </a:p>
      </dgm:t>
    </dgm:pt>
    <dgm:pt modelId="{B0A02EB6-243F-4DC5-878C-B67167E519C9}" type="pres">
      <dgm:prSet presAssocID="{B85FE9A3-7AD9-4669-9044-D4B5DBEABA20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29A554B-E4E0-4B30-8A5A-4B4FCB924C5E}" type="pres">
      <dgm:prSet presAssocID="{B85FE9A3-7AD9-4669-9044-D4B5DBEABA20}" presName="negativeSpace" presStyleCnt="0"/>
      <dgm:spPr/>
    </dgm:pt>
    <dgm:pt modelId="{F1282003-1E1C-46E8-A8BA-E3FC9D818DBF}" type="pres">
      <dgm:prSet presAssocID="{B85FE9A3-7AD9-4669-9044-D4B5DBEABA20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A9BC6D0-DEEC-45ED-8395-F0C2BC74CC53}" type="pres">
      <dgm:prSet presAssocID="{804388C9-E7A6-4932-A28C-CC1191C0CAA3}" presName="spaceBetweenRectangles" presStyleCnt="0"/>
      <dgm:spPr/>
    </dgm:pt>
    <dgm:pt modelId="{72C173C4-6912-4470-B1DF-BA22F431314C}" type="pres">
      <dgm:prSet presAssocID="{4D0969D6-D149-4421-8942-DE30E922416E}" presName="parentLin" presStyleCnt="0"/>
      <dgm:spPr/>
    </dgm:pt>
    <dgm:pt modelId="{10D897C0-0FE4-46EA-A506-D15AF4C8F28F}" type="pres">
      <dgm:prSet presAssocID="{4D0969D6-D149-4421-8942-DE30E922416E}" presName="parentLeftMargin" presStyleLbl="node1" presStyleIdx="3" presStyleCnt="5"/>
      <dgm:spPr/>
      <dgm:t>
        <a:bodyPr/>
        <a:lstStyle/>
        <a:p>
          <a:endParaRPr lang="it-IT"/>
        </a:p>
      </dgm:t>
    </dgm:pt>
    <dgm:pt modelId="{9C09D33B-1192-4496-879B-EFB5FB7EE393}" type="pres">
      <dgm:prSet presAssocID="{4D0969D6-D149-4421-8942-DE30E922416E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5B888F5-94E7-4F45-AD1A-A03E0886B792}" type="pres">
      <dgm:prSet presAssocID="{4D0969D6-D149-4421-8942-DE30E922416E}" presName="negativeSpace" presStyleCnt="0"/>
      <dgm:spPr/>
    </dgm:pt>
    <dgm:pt modelId="{E0243F39-619F-4A41-A527-1003FA1C8289}" type="pres">
      <dgm:prSet presAssocID="{4D0969D6-D149-4421-8942-DE30E922416E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7E923AB-F8B3-4854-8F8F-508A29182D38}" type="presOf" srcId="{BB0A92F2-E751-4B8C-9AF7-E91EC59E6B49}" destId="{1B51098A-75CB-4884-B8B9-48672DFD125E}" srcOrd="0" destOrd="0" presId="urn:microsoft.com/office/officeart/2005/8/layout/list1"/>
    <dgm:cxn modelId="{649FE399-DBF8-4BC5-A3BF-05C9C959CDED}" srcId="{B85FE9A3-7AD9-4669-9044-D4B5DBEABA20}" destId="{50AFEB4B-4FC8-4FF9-B8F9-F99750FBC15A}" srcOrd="0" destOrd="0" parTransId="{F182A040-9122-4F46-90F8-2FE3544267B0}" sibTransId="{B3ECDF79-0F6E-41CC-BD0E-3644ED31AF48}"/>
    <dgm:cxn modelId="{6F0A691E-19B3-484D-823B-C1373D029347}" type="presOf" srcId="{2164BE87-8D99-4A08-8EF9-4B87804B0B2C}" destId="{7BDF55DE-6116-4B94-AD67-03D4C9526A76}" srcOrd="0" destOrd="0" presId="urn:microsoft.com/office/officeart/2005/8/layout/list1"/>
    <dgm:cxn modelId="{D6831A92-49C0-412E-9159-20FC545CDAC9}" srcId="{93C8492E-A443-408A-BB65-356C4451885F}" destId="{BB0A92F2-E751-4B8C-9AF7-E91EC59E6B49}" srcOrd="0" destOrd="0" parTransId="{DB9C839B-6FB0-48A0-AB84-174B0B1F33A3}" sibTransId="{1966D81C-4DAC-4843-8731-BC7FAD56140F}"/>
    <dgm:cxn modelId="{8A8EBB5E-CF81-45EF-B0C8-529F73EDE267}" srcId="{D521E5F2-9322-4940-9731-32FF333451F6}" destId="{B85FE9A3-7AD9-4669-9044-D4B5DBEABA20}" srcOrd="3" destOrd="0" parTransId="{77328983-2B69-4A74-AF81-2C0237928810}" sibTransId="{804388C9-E7A6-4932-A28C-CC1191C0CAA3}"/>
    <dgm:cxn modelId="{B486D90E-4AF9-4DDB-A38D-3B809E4074E4}" type="presOf" srcId="{8E4DD813-A3D7-4189-ABAB-BD7D7DCBD88B}" destId="{E0243F39-619F-4A41-A527-1003FA1C8289}" srcOrd="0" destOrd="0" presId="urn:microsoft.com/office/officeart/2005/8/layout/list1"/>
    <dgm:cxn modelId="{7B33F8B4-84BD-4A36-8636-BB38B63B3A4F}" type="presOf" srcId="{53A0074E-BD8E-4BA4-8930-AACF2BEFF79F}" destId="{DA841078-CC8A-477C-9A2B-3F7453B46BE2}" srcOrd="1" destOrd="0" presId="urn:microsoft.com/office/officeart/2005/8/layout/list1"/>
    <dgm:cxn modelId="{23072A91-4CCA-43F3-A59A-B01AD682098E}" srcId="{D521E5F2-9322-4940-9731-32FF333451F6}" destId="{6621510C-8CE3-4431-88DE-89F49C4E6681}" srcOrd="2" destOrd="0" parTransId="{350A86DB-2BF1-4567-9669-1EF4A5B70E6A}" sibTransId="{AA8C17E0-EC7E-4877-B496-E153BA6F5C48}"/>
    <dgm:cxn modelId="{2997D94E-1CF4-4E3A-A823-E4772AF68987}" srcId="{D521E5F2-9322-4940-9731-32FF333451F6}" destId="{4D0969D6-D149-4421-8942-DE30E922416E}" srcOrd="4" destOrd="0" parTransId="{CDAA895B-EFAE-4C95-B607-4BAA638601E7}" sibTransId="{1BA43414-3FB6-4400-B99F-B7974E689D80}"/>
    <dgm:cxn modelId="{F7D02D73-1D26-4064-86E3-E910F965D61B}" type="presOf" srcId="{A2FA9F29-21B8-4A57-A067-396B01B261AF}" destId="{A9000CB8-9984-4F22-8FD8-FEFE6DE7637A}" srcOrd="0" destOrd="0" presId="urn:microsoft.com/office/officeart/2005/8/layout/list1"/>
    <dgm:cxn modelId="{789734FC-19E0-4F13-9794-22317C9832EC}" srcId="{53A0074E-BD8E-4BA4-8930-AACF2BEFF79F}" destId="{A2FA9F29-21B8-4A57-A067-396B01B261AF}" srcOrd="0" destOrd="0" parTransId="{43C6A9CA-1C59-42DD-8E84-C561A7328311}" sibTransId="{95D86C8E-69BD-4031-B383-7CFBDDDE7E66}"/>
    <dgm:cxn modelId="{74C35D0A-D790-4F45-9904-18CF0658B1B9}" srcId="{D521E5F2-9322-4940-9731-32FF333451F6}" destId="{53A0074E-BD8E-4BA4-8930-AACF2BEFF79F}" srcOrd="0" destOrd="0" parTransId="{6EDE64A7-E663-4791-AB56-80C927E1107A}" sibTransId="{D8F813B7-7F06-41F1-BAFE-C2CE0CC7BD97}"/>
    <dgm:cxn modelId="{EF0CFAAB-E577-484C-9809-70A36FEC244E}" type="presOf" srcId="{B85FE9A3-7AD9-4669-9044-D4B5DBEABA20}" destId="{CAFEA164-6E1B-4CE5-90F8-0DD6B5439C1A}" srcOrd="0" destOrd="0" presId="urn:microsoft.com/office/officeart/2005/8/layout/list1"/>
    <dgm:cxn modelId="{3E680E51-1F58-4DD4-8290-F79DEA3543C9}" type="presOf" srcId="{4D0969D6-D149-4421-8942-DE30E922416E}" destId="{9C09D33B-1192-4496-879B-EFB5FB7EE393}" srcOrd="1" destOrd="0" presId="urn:microsoft.com/office/officeart/2005/8/layout/list1"/>
    <dgm:cxn modelId="{A1172112-5BF4-4D10-99FE-A456F9A84DB8}" type="presOf" srcId="{6621510C-8CE3-4431-88DE-89F49C4E6681}" destId="{3A84DDDA-53D8-47D4-B662-2482D403BCF3}" srcOrd="0" destOrd="0" presId="urn:microsoft.com/office/officeart/2005/8/layout/list1"/>
    <dgm:cxn modelId="{F8281F77-051B-425A-9DF9-2375DBDA4010}" type="presOf" srcId="{D521E5F2-9322-4940-9731-32FF333451F6}" destId="{601BD6E7-7030-46D4-A222-C2E028B33013}" srcOrd="0" destOrd="0" presId="urn:microsoft.com/office/officeart/2005/8/layout/list1"/>
    <dgm:cxn modelId="{61D281FC-9DE3-420C-9E82-A4E1A40B3841}" type="presOf" srcId="{4D0969D6-D149-4421-8942-DE30E922416E}" destId="{10D897C0-0FE4-46EA-A506-D15AF4C8F28F}" srcOrd="0" destOrd="0" presId="urn:microsoft.com/office/officeart/2005/8/layout/list1"/>
    <dgm:cxn modelId="{0EFD72BB-3FDF-4020-AA65-F6397BC07CE9}" srcId="{4D0969D6-D149-4421-8942-DE30E922416E}" destId="{8E4DD813-A3D7-4189-ABAB-BD7D7DCBD88B}" srcOrd="0" destOrd="0" parTransId="{C7106B05-7668-49BA-9E13-9FCD68B4BB8A}" sibTransId="{47F0DDA8-87C9-4DE5-8718-88754033E8CB}"/>
    <dgm:cxn modelId="{ACF2B25D-A1FA-4E82-982D-1212BEF35AAC}" type="presOf" srcId="{6621510C-8CE3-4431-88DE-89F49C4E6681}" destId="{0824A314-608B-4803-B856-B7B02EAD3707}" srcOrd="1" destOrd="0" presId="urn:microsoft.com/office/officeart/2005/8/layout/list1"/>
    <dgm:cxn modelId="{11906E5A-D9FA-495E-B18C-96282C23207E}" type="presOf" srcId="{93C8492E-A443-408A-BB65-356C4451885F}" destId="{434D38A1-CC69-4E63-BFE6-8F0F32682F5F}" srcOrd="1" destOrd="0" presId="urn:microsoft.com/office/officeart/2005/8/layout/list1"/>
    <dgm:cxn modelId="{DD2C9C01-E3F8-4D17-AB5A-D97B690E0597}" type="presOf" srcId="{B85FE9A3-7AD9-4669-9044-D4B5DBEABA20}" destId="{B0A02EB6-243F-4DC5-878C-B67167E519C9}" srcOrd="1" destOrd="0" presId="urn:microsoft.com/office/officeart/2005/8/layout/list1"/>
    <dgm:cxn modelId="{A4A0C84C-A21A-4FF2-88B2-C4A333911A53}" srcId="{6621510C-8CE3-4431-88DE-89F49C4E6681}" destId="{2164BE87-8D99-4A08-8EF9-4B87804B0B2C}" srcOrd="0" destOrd="0" parTransId="{DE5C2C5B-7744-4E1D-A102-2FAE0D39A0EC}" sibTransId="{524F90A0-40B3-4316-97B3-6D6684ECE3B0}"/>
    <dgm:cxn modelId="{A59C75C1-C6DD-4F53-9163-81EEAE89FED1}" type="presOf" srcId="{53A0074E-BD8E-4BA4-8930-AACF2BEFF79F}" destId="{D818672B-C767-4159-BB5E-783A6D2A9619}" srcOrd="0" destOrd="0" presId="urn:microsoft.com/office/officeart/2005/8/layout/list1"/>
    <dgm:cxn modelId="{994E1EB3-B98B-41CE-88A1-6B5F45161BD3}" srcId="{D521E5F2-9322-4940-9731-32FF333451F6}" destId="{93C8492E-A443-408A-BB65-356C4451885F}" srcOrd="1" destOrd="0" parTransId="{BAEDBEDB-C49F-4E78-853B-3ED48C61993C}" sibTransId="{4433151A-840B-4985-9E67-678E8B7F794C}"/>
    <dgm:cxn modelId="{C3AE3F54-BB56-49AD-8024-96A00D56AE2A}" type="presOf" srcId="{93C8492E-A443-408A-BB65-356C4451885F}" destId="{9175D036-6380-4C0F-B5FF-5A65C7DD0591}" srcOrd="0" destOrd="0" presId="urn:microsoft.com/office/officeart/2005/8/layout/list1"/>
    <dgm:cxn modelId="{FA75E509-3D46-407B-B08A-A392EF3FB92A}" type="presOf" srcId="{50AFEB4B-4FC8-4FF9-B8F9-F99750FBC15A}" destId="{F1282003-1E1C-46E8-A8BA-E3FC9D818DBF}" srcOrd="0" destOrd="0" presId="urn:microsoft.com/office/officeart/2005/8/layout/list1"/>
    <dgm:cxn modelId="{5E379640-01F6-43B2-9A66-5F46EADA4C50}" type="presParOf" srcId="{601BD6E7-7030-46D4-A222-C2E028B33013}" destId="{1BEF59BC-CBE4-432E-BAE5-DBE44AE50211}" srcOrd="0" destOrd="0" presId="urn:microsoft.com/office/officeart/2005/8/layout/list1"/>
    <dgm:cxn modelId="{062DE48D-7A62-40C2-B547-8BE281049B29}" type="presParOf" srcId="{1BEF59BC-CBE4-432E-BAE5-DBE44AE50211}" destId="{D818672B-C767-4159-BB5E-783A6D2A9619}" srcOrd="0" destOrd="0" presId="urn:microsoft.com/office/officeart/2005/8/layout/list1"/>
    <dgm:cxn modelId="{FFFD7CE7-492A-441D-8978-1CD7F64D7D11}" type="presParOf" srcId="{1BEF59BC-CBE4-432E-BAE5-DBE44AE50211}" destId="{DA841078-CC8A-477C-9A2B-3F7453B46BE2}" srcOrd="1" destOrd="0" presId="urn:microsoft.com/office/officeart/2005/8/layout/list1"/>
    <dgm:cxn modelId="{61530E15-C8C4-40F7-A156-060D0DCFB724}" type="presParOf" srcId="{601BD6E7-7030-46D4-A222-C2E028B33013}" destId="{A4BE7AEB-1BA0-455A-B7FB-FDC2E16F0DF4}" srcOrd="1" destOrd="0" presId="urn:microsoft.com/office/officeart/2005/8/layout/list1"/>
    <dgm:cxn modelId="{9E402455-C803-41EA-B27F-2B3F1FEA0470}" type="presParOf" srcId="{601BD6E7-7030-46D4-A222-C2E028B33013}" destId="{A9000CB8-9984-4F22-8FD8-FEFE6DE7637A}" srcOrd="2" destOrd="0" presId="urn:microsoft.com/office/officeart/2005/8/layout/list1"/>
    <dgm:cxn modelId="{E6732EA9-A870-4A3C-ABB3-E1D2EE9F479E}" type="presParOf" srcId="{601BD6E7-7030-46D4-A222-C2E028B33013}" destId="{FFECD9A5-B0A3-483D-9F64-2175E1E51046}" srcOrd="3" destOrd="0" presId="urn:microsoft.com/office/officeart/2005/8/layout/list1"/>
    <dgm:cxn modelId="{F849D794-DA96-4D4B-A215-DC1FB88745F0}" type="presParOf" srcId="{601BD6E7-7030-46D4-A222-C2E028B33013}" destId="{31AE0CF2-0E5D-4F2E-9796-ACAB63B2AF8A}" srcOrd="4" destOrd="0" presId="urn:microsoft.com/office/officeart/2005/8/layout/list1"/>
    <dgm:cxn modelId="{D9E5C3CD-667C-44AF-92A1-C8D8B5B6AA7D}" type="presParOf" srcId="{31AE0CF2-0E5D-4F2E-9796-ACAB63B2AF8A}" destId="{9175D036-6380-4C0F-B5FF-5A65C7DD0591}" srcOrd="0" destOrd="0" presId="urn:microsoft.com/office/officeart/2005/8/layout/list1"/>
    <dgm:cxn modelId="{A6A81F81-2022-41FC-B11A-1309CC7D526E}" type="presParOf" srcId="{31AE0CF2-0E5D-4F2E-9796-ACAB63B2AF8A}" destId="{434D38A1-CC69-4E63-BFE6-8F0F32682F5F}" srcOrd="1" destOrd="0" presId="urn:microsoft.com/office/officeart/2005/8/layout/list1"/>
    <dgm:cxn modelId="{C9A92169-CDFE-4D7F-96E5-C33774FAFF46}" type="presParOf" srcId="{601BD6E7-7030-46D4-A222-C2E028B33013}" destId="{02200ACD-EC14-4B58-8ECA-1510366E7E65}" srcOrd="5" destOrd="0" presId="urn:microsoft.com/office/officeart/2005/8/layout/list1"/>
    <dgm:cxn modelId="{1377098B-6059-4E6C-A4FA-0E1E84C7CCA8}" type="presParOf" srcId="{601BD6E7-7030-46D4-A222-C2E028B33013}" destId="{1B51098A-75CB-4884-B8B9-48672DFD125E}" srcOrd="6" destOrd="0" presId="urn:microsoft.com/office/officeart/2005/8/layout/list1"/>
    <dgm:cxn modelId="{59C9EDF0-0294-4C33-A90A-DF0C095D8398}" type="presParOf" srcId="{601BD6E7-7030-46D4-A222-C2E028B33013}" destId="{7A91BD61-1D62-4B5B-8234-03793323B442}" srcOrd="7" destOrd="0" presId="urn:microsoft.com/office/officeart/2005/8/layout/list1"/>
    <dgm:cxn modelId="{82F39A06-ED8A-45F0-845A-E79DA5C2831B}" type="presParOf" srcId="{601BD6E7-7030-46D4-A222-C2E028B33013}" destId="{6C8B21B5-3E2B-493F-9CCF-230AFE6699A6}" srcOrd="8" destOrd="0" presId="urn:microsoft.com/office/officeart/2005/8/layout/list1"/>
    <dgm:cxn modelId="{3CF8DE7D-F65D-4C74-81FE-093F47AF34F1}" type="presParOf" srcId="{6C8B21B5-3E2B-493F-9CCF-230AFE6699A6}" destId="{3A84DDDA-53D8-47D4-B662-2482D403BCF3}" srcOrd="0" destOrd="0" presId="urn:microsoft.com/office/officeart/2005/8/layout/list1"/>
    <dgm:cxn modelId="{43D5BC92-B5F2-464D-A898-FED6F1DC3CEC}" type="presParOf" srcId="{6C8B21B5-3E2B-493F-9CCF-230AFE6699A6}" destId="{0824A314-608B-4803-B856-B7B02EAD3707}" srcOrd="1" destOrd="0" presId="urn:microsoft.com/office/officeart/2005/8/layout/list1"/>
    <dgm:cxn modelId="{27ACF977-BAE0-4F17-BEEB-5913258FE64F}" type="presParOf" srcId="{601BD6E7-7030-46D4-A222-C2E028B33013}" destId="{71D1F851-832C-4924-9399-A780921A5C50}" srcOrd="9" destOrd="0" presId="urn:microsoft.com/office/officeart/2005/8/layout/list1"/>
    <dgm:cxn modelId="{D9F699E3-A276-463A-840C-E233CF1EFFA6}" type="presParOf" srcId="{601BD6E7-7030-46D4-A222-C2E028B33013}" destId="{7BDF55DE-6116-4B94-AD67-03D4C9526A76}" srcOrd="10" destOrd="0" presId="urn:microsoft.com/office/officeart/2005/8/layout/list1"/>
    <dgm:cxn modelId="{930C0A03-8694-45DF-9190-0A17EAD39710}" type="presParOf" srcId="{601BD6E7-7030-46D4-A222-C2E028B33013}" destId="{6E4A83F6-ED48-4146-84DA-AA21F09D18DA}" srcOrd="11" destOrd="0" presId="urn:microsoft.com/office/officeart/2005/8/layout/list1"/>
    <dgm:cxn modelId="{B776D412-7F15-4695-B381-2EECD60D3DB2}" type="presParOf" srcId="{601BD6E7-7030-46D4-A222-C2E028B33013}" destId="{59EB5851-AEFF-4D24-9968-8F77E1E7C575}" srcOrd="12" destOrd="0" presId="urn:microsoft.com/office/officeart/2005/8/layout/list1"/>
    <dgm:cxn modelId="{01A7661B-AD4D-4ABE-B547-39311BB6F6E6}" type="presParOf" srcId="{59EB5851-AEFF-4D24-9968-8F77E1E7C575}" destId="{CAFEA164-6E1B-4CE5-90F8-0DD6B5439C1A}" srcOrd="0" destOrd="0" presId="urn:microsoft.com/office/officeart/2005/8/layout/list1"/>
    <dgm:cxn modelId="{2B438027-1DE2-4CA4-A762-0FA94C91AD94}" type="presParOf" srcId="{59EB5851-AEFF-4D24-9968-8F77E1E7C575}" destId="{B0A02EB6-243F-4DC5-878C-B67167E519C9}" srcOrd="1" destOrd="0" presId="urn:microsoft.com/office/officeart/2005/8/layout/list1"/>
    <dgm:cxn modelId="{ACB0B90E-318C-4535-AABC-E36EC71D8231}" type="presParOf" srcId="{601BD6E7-7030-46D4-A222-C2E028B33013}" destId="{C29A554B-E4E0-4B30-8A5A-4B4FCB924C5E}" srcOrd="13" destOrd="0" presId="urn:microsoft.com/office/officeart/2005/8/layout/list1"/>
    <dgm:cxn modelId="{3A852570-16AB-4381-A2E6-80210BD70C80}" type="presParOf" srcId="{601BD6E7-7030-46D4-A222-C2E028B33013}" destId="{F1282003-1E1C-46E8-A8BA-E3FC9D818DBF}" srcOrd="14" destOrd="0" presId="urn:microsoft.com/office/officeart/2005/8/layout/list1"/>
    <dgm:cxn modelId="{C3261DD2-10B8-456D-A111-7355A6C7993F}" type="presParOf" srcId="{601BD6E7-7030-46D4-A222-C2E028B33013}" destId="{4A9BC6D0-DEEC-45ED-8395-F0C2BC74CC53}" srcOrd="15" destOrd="0" presId="urn:microsoft.com/office/officeart/2005/8/layout/list1"/>
    <dgm:cxn modelId="{ABEEA8DB-9922-4EED-BB75-F61F51F57954}" type="presParOf" srcId="{601BD6E7-7030-46D4-A222-C2E028B33013}" destId="{72C173C4-6912-4470-B1DF-BA22F431314C}" srcOrd="16" destOrd="0" presId="urn:microsoft.com/office/officeart/2005/8/layout/list1"/>
    <dgm:cxn modelId="{249AA636-2209-4247-8473-B15CA70CCA94}" type="presParOf" srcId="{72C173C4-6912-4470-B1DF-BA22F431314C}" destId="{10D897C0-0FE4-46EA-A506-D15AF4C8F28F}" srcOrd="0" destOrd="0" presId="urn:microsoft.com/office/officeart/2005/8/layout/list1"/>
    <dgm:cxn modelId="{E923BCFE-629A-4031-9DBC-CEE1CC7C3A4A}" type="presParOf" srcId="{72C173C4-6912-4470-B1DF-BA22F431314C}" destId="{9C09D33B-1192-4496-879B-EFB5FB7EE393}" srcOrd="1" destOrd="0" presId="urn:microsoft.com/office/officeart/2005/8/layout/list1"/>
    <dgm:cxn modelId="{96862682-21D9-4FF7-AF2D-12D8B970ED3E}" type="presParOf" srcId="{601BD6E7-7030-46D4-A222-C2E028B33013}" destId="{75B888F5-94E7-4F45-AD1A-A03E0886B792}" srcOrd="17" destOrd="0" presId="urn:microsoft.com/office/officeart/2005/8/layout/list1"/>
    <dgm:cxn modelId="{8F16D3FB-1E22-4963-BB61-5E13CD5C9695}" type="presParOf" srcId="{601BD6E7-7030-46D4-A222-C2E028B33013}" destId="{E0243F39-619F-4A41-A527-1003FA1C8289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000CB8-9984-4F22-8FD8-FEFE6DE7637A}">
      <dsp:nvSpPr>
        <dsp:cNvPr id="0" name=""/>
        <dsp:cNvSpPr/>
      </dsp:nvSpPr>
      <dsp:spPr>
        <a:xfrm>
          <a:off x="0" y="335670"/>
          <a:ext cx="5486400" cy="500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5806" tIns="249936" rIns="425806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kern="1200"/>
            <a:t>Informare attraverso una spiegazione</a:t>
          </a:r>
        </a:p>
      </dsp:txBody>
      <dsp:txXfrm>
        <a:off x="0" y="335670"/>
        <a:ext cx="5486400" cy="500850"/>
      </dsp:txXfrm>
    </dsp:sp>
    <dsp:sp modelId="{DA841078-CC8A-477C-9A2B-3F7453B46BE2}">
      <dsp:nvSpPr>
        <dsp:cNvPr id="0" name=""/>
        <dsp:cNvSpPr/>
      </dsp:nvSpPr>
      <dsp:spPr>
        <a:xfrm>
          <a:off x="274320" y="158550"/>
          <a:ext cx="3840480" cy="3542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161" tIns="0" rIns="145161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/>
            <a:t>SCOPO</a:t>
          </a:r>
        </a:p>
      </dsp:txBody>
      <dsp:txXfrm>
        <a:off x="291613" y="175843"/>
        <a:ext cx="3805894" cy="319654"/>
      </dsp:txXfrm>
    </dsp:sp>
    <dsp:sp modelId="{1B51098A-75CB-4884-B8B9-48672DFD125E}">
      <dsp:nvSpPr>
        <dsp:cNvPr id="0" name=""/>
        <dsp:cNvSpPr/>
      </dsp:nvSpPr>
      <dsp:spPr>
        <a:xfrm>
          <a:off x="0" y="1078440"/>
          <a:ext cx="5486400" cy="661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546328"/>
              <a:satOff val="-656"/>
              <a:lumOff val="-785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5806" tIns="249936" rIns="425806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kern="1200"/>
            <a:t>Manuali scolastici - Voci di enciclopedia- saggi - articoli giornalistici - didascalie</a:t>
          </a:r>
        </a:p>
      </dsp:txBody>
      <dsp:txXfrm>
        <a:off x="0" y="1078440"/>
        <a:ext cx="5486400" cy="661500"/>
      </dsp:txXfrm>
    </dsp:sp>
    <dsp:sp modelId="{434D38A1-CC69-4E63-BFE6-8F0F32682F5F}">
      <dsp:nvSpPr>
        <dsp:cNvPr id="0" name=""/>
        <dsp:cNvSpPr/>
      </dsp:nvSpPr>
      <dsp:spPr>
        <a:xfrm>
          <a:off x="255271" y="901320"/>
          <a:ext cx="3840480" cy="354240"/>
        </a:xfrm>
        <a:prstGeom prst="roundRect">
          <a:avLst/>
        </a:prstGeom>
        <a:solidFill>
          <a:schemeClr val="accent4">
            <a:hueOff val="-546328"/>
            <a:satOff val="-656"/>
            <a:lumOff val="-78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161" tIns="0" rIns="145161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/>
            <a:t>TIPI DI TESTO ESPOSITIVO</a:t>
          </a:r>
        </a:p>
      </dsp:txBody>
      <dsp:txXfrm>
        <a:off x="272564" y="918613"/>
        <a:ext cx="3805894" cy="319654"/>
      </dsp:txXfrm>
    </dsp:sp>
    <dsp:sp modelId="{7BDF55DE-6116-4B94-AD67-03D4C9526A76}">
      <dsp:nvSpPr>
        <dsp:cNvPr id="0" name=""/>
        <dsp:cNvSpPr/>
      </dsp:nvSpPr>
      <dsp:spPr>
        <a:xfrm>
          <a:off x="0" y="1981860"/>
          <a:ext cx="5486400" cy="812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1092657"/>
              <a:satOff val="-1313"/>
              <a:lumOff val="-1569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5806" tIns="249936" rIns="425806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kern="1200"/>
            <a:t>Chiara e coerente - segue ordine cronologico - sempre oggettiva - utilizza elementi grafici  (titoli e sottotitoli, paragrafi, ecc.- è corredata spesso da illustrazioni. </a:t>
          </a:r>
        </a:p>
      </dsp:txBody>
      <dsp:txXfrm>
        <a:off x="0" y="1981860"/>
        <a:ext cx="5486400" cy="812700"/>
      </dsp:txXfrm>
    </dsp:sp>
    <dsp:sp modelId="{0824A314-608B-4803-B856-B7B02EAD3707}">
      <dsp:nvSpPr>
        <dsp:cNvPr id="0" name=""/>
        <dsp:cNvSpPr/>
      </dsp:nvSpPr>
      <dsp:spPr>
        <a:xfrm>
          <a:off x="274320" y="1804740"/>
          <a:ext cx="3840480" cy="354240"/>
        </a:xfrm>
        <a:prstGeom prst="roundRect">
          <a:avLst/>
        </a:prstGeom>
        <a:solidFill>
          <a:schemeClr val="accent4">
            <a:hueOff val="-1092657"/>
            <a:satOff val="-1313"/>
            <a:lumOff val="-1569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161" tIns="0" rIns="145161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/>
            <a:t>ESPOSIZIONE</a:t>
          </a:r>
        </a:p>
      </dsp:txBody>
      <dsp:txXfrm>
        <a:off x="291613" y="1822033"/>
        <a:ext cx="3805894" cy="319654"/>
      </dsp:txXfrm>
    </dsp:sp>
    <dsp:sp modelId="{F1282003-1E1C-46E8-A8BA-E3FC9D818DBF}">
      <dsp:nvSpPr>
        <dsp:cNvPr id="0" name=""/>
        <dsp:cNvSpPr/>
      </dsp:nvSpPr>
      <dsp:spPr>
        <a:xfrm>
          <a:off x="0" y="3036480"/>
          <a:ext cx="5486400" cy="500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1638985"/>
              <a:satOff val="-1969"/>
              <a:lumOff val="-2354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5806" tIns="249936" rIns="425806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kern="1200"/>
            <a:t>Chiaro, lineare, comprensibile - frasi brevi</a:t>
          </a:r>
        </a:p>
      </dsp:txBody>
      <dsp:txXfrm>
        <a:off x="0" y="3036480"/>
        <a:ext cx="5486400" cy="500850"/>
      </dsp:txXfrm>
    </dsp:sp>
    <dsp:sp modelId="{B0A02EB6-243F-4DC5-878C-B67167E519C9}">
      <dsp:nvSpPr>
        <dsp:cNvPr id="0" name=""/>
        <dsp:cNvSpPr/>
      </dsp:nvSpPr>
      <dsp:spPr>
        <a:xfrm>
          <a:off x="274320" y="2859360"/>
          <a:ext cx="3840480" cy="354240"/>
        </a:xfrm>
        <a:prstGeom prst="roundRect">
          <a:avLst/>
        </a:prstGeom>
        <a:solidFill>
          <a:schemeClr val="accent4">
            <a:hueOff val="-1638985"/>
            <a:satOff val="-1969"/>
            <a:lumOff val="-2354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161" tIns="0" rIns="145161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/>
            <a:t>LINGUAGGIO</a:t>
          </a:r>
        </a:p>
      </dsp:txBody>
      <dsp:txXfrm>
        <a:off x="291613" y="2876653"/>
        <a:ext cx="3805894" cy="319654"/>
      </dsp:txXfrm>
    </dsp:sp>
    <dsp:sp modelId="{E0243F39-619F-4A41-A527-1003FA1C8289}">
      <dsp:nvSpPr>
        <dsp:cNvPr id="0" name=""/>
        <dsp:cNvSpPr/>
      </dsp:nvSpPr>
      <dsp:spPr>
        <a:xfrm>
          <a:off x="0" y="3779250"/>
          <a:ext cx="5486400" cy="500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185313"/>
              <a:satOff val="-2625"/>
              <a:lumOff val="-3138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5806" tIns="249936" rIns="425806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kern="1200"/>
            <a:t>Chiaro e speccialistico, specifico per materia</a:t>
          </a:r>
        </a:p>
      </dsp:txBody>
      <dsp:txXfrm>
        <a:off x="0" y="3779250"/>
        <a:ext cx="5486400" cy="500850"/>
      </dsp:txXfrm>
    </dsp:sp>
    <dsp:sp modelId="{9C09D33B-1192-4496-879B-EFB5FB7EE393}">
      <dsp:nvSpPr>
        <dsp:cNvPr id="0" name=""/>
        <dsp:cNvSpPr/>
      </dsp:nvSpPr>
      <dsp:spPr>
        <a:xfrm>
          <a:off x="274320" y="3602130"/>
          <a:ext cx="3840480" cy="354240"/>
        </a:xfrm>
        <a:prstGeom prst="roundRect">
          <a:avLst/>
        </a:prstGeom>
        <a:solidFill>
          <a:schemeClr val="accent4">
            <a:hueOff val="-2185313"/>
            <a:satOff val="-2625"/>
            <a:lumOff val="-313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5161" tIns="0" rIns="145161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/>
            <a:t>LESSICO</a:t>
          </a:r>
        </a:p>
      </dsp:txBody>
      <dsp:txXfrm>
        <a:off x="291613" y="3619423"/>
        <a:ext cx="3805894" cy="319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FD56D-FE92-4E04-A869-6BDCBF61E8BD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F87DEA5-E644-4C3A-9EDD-31EAA90B35CC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2905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FD56D-FE92-4E04-A869-6BDCBF61E8BD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DEA5-E644-4C3A-9EDD-31EAA90B35CC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4605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FD56D-FE92-4E04-A869-6BDCBF61E8BD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DEA5-E644-4C3A-9EDD-31EAA90B35CC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859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FD56D-FE92-4E04-A869-6BDCBF61E8BD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DEA5-E644-4C3A-9EDD-31EAA90B35CC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383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FD56D-FE92-4E04-A869-6BDCBF61E8BD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DEA5-E644-4C3A-9EDD-31EAA90B35CC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572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FD56D-FE92-4E04-A869-6BDCBF61E8BD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DEA5-E644-4C3A-9EDD-31EAA90B35CC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0524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FD56D-FE92-4E04-A869-6BDCBF61E8BD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DEA5-E644-4C3A-9EDD-31EAA90B35CC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3448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FD56D-FE92-4E04-A869-6BDCBF61E8BD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DEA5-E644-4C3A-9EDD-31EAA90B35CC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1468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FD56D-FE92-4E04-A869-6BDCBF61E8BD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DEA5-E644-4C3A-9EDD-31EAA90B35C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9576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FD56D-FE92-4E04-A869-6BDCBF61E8BD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DEA5-E644-4C3A-9EDD-31EAA90B35CC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3758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29FD56D-FE92-4E04-A869-6BDCBF61E8BD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DEA5-E644-4C3A-9EDD-31EAA90B35CC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7905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FD56D-FE92-4E04-A869-6BDCBF61E8BD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F87DEA5-E644-4C3A-9EDD-31EAA90B35CC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3073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6D288A-90D9-4151-87B5-CBCB2357B06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28828" y="2904331"/>
            <a:ext cx="6134344" cy="1049337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it-IT" sz="5400" dirty="0"/>
              <a:t>TESTO ESPOSITIVO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3931E931-974B-48CB-A16F-84B9E97BBA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2522" y="632158"/>
            <a:ext cx="3786955" cy="2272173"/>
          </a:xfrm>
          <a:prstGeom prst="rect">
            <a:avLst/>
          </a:prstGeom>
        </p:spPr>
      </p:pic>
      <p:pic>
        <p:nvPicPr>
          <p:cNvPr id="9" name="Elemento grafico 8" descr="Libro aperto">
            <a:extLst>
              <a:ext uri="{FF2B5EF4-FFF2-40B4-BE49-F238E27FC236}">
                <a16:creationId xmlns:a16="http://schemas.microsoft.com/office/drawing/2014/main" id="{54910D09-1948-4F21-8176-D68F347618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48772" y="349646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716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173699" y="184947"/>
            <a:ext cx="1029948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Scrivere un testo espositivo su un argomento a scelta </a:t>
            </a:r>
            <a:endParaRPr lang="it-IT" sz="3600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306286" y="940526"/>
            <a:ext cx="982326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sz="2400" dirty="0" smtClean="0"/>
              <a:t>Scegli un argomento di storia, geografia, scienze, </a:t>
            </a:r>
            <a:r>
              <a:rPr lang="it-IT" sz="2400" dirty="0" err="1" smtClean="0"/>
              <a:t>arte…che</a:t>
            </a:r>
            <a:r>
              <a:rPr lang="it-IT" sz="2400" dirty="0" smtClean="0"/>
              <a:t> ti ha interessato e che desideri approfondire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400" dirty="0" smtClean="0"/>
              <a:t>Una volta scelto l’argomento, stabilisci le informazioni, i dati che ritieni importanti, utili per approfondirlo.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400" dirty="0" smtClean="0"/>
              <a:t>Documentati, cioè vai alla ricerca di tutte le informazioni stabilite consultando enciclopedie, riviste storiche, manuali scolastici, siti </a:t>
            </a:r>
            <a:r>
              <a:rPr lang="it-IT" sz="2400" dirty="0" err="1" smtClean="0"/>
              <a:t>internet…</a:t>
            </a:r>
            <a:r>
              <a:rPr lang="it-IT" sz="2400" dirty="0" smtClean="0"/>
              <a:t>..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400" dirty="0" smtClean="0"/>
              <a:t>Seleziona e ordina la documentazione, il materiale raccolto.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400" dirty="0" smtClean="0"/>
              <a:t>Procedi quindi alla stesura del tuo testo espositivo (sistema le informazioni, esponi in maniera chiara, oggettiva, usa un linguaggio semplice, ricco di termini specifici propri dell’argomento scelto).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400" dirty="0" smtClean="0"/>
              <a:t>Revisiona, cioè verifica che l’esposizione risulti chiara, coerente, completa, oggettiva.</a:t>
            </a:r>
            <a:endParaRPr lang="it-IT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4BC9F885-CFE0-467A-8CC9-D2D40CBB8079}"/>
              </a:ext>
            </a:extLst>
          </p:cNvPr>
          <p:cNvSpPr/>
          <p:nvPr/>
        </p:nvSpPr>
        <p:spPr>
          <a:xfrm>
            <a:off x="2264898" y="813219"/>
            <a:ext cx="7441810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>
              <a:lnSpc>
                <a:spcPct val="115000"/>
              </a:lnSpc>
              <a:spcAft>
                <a:spcPts val="1000"/>
              </a:spcAft>
            </a:pP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</a:t>
            </a:r>
            <a:r>
              <a:rPr lang="it-IT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testo espositivo 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 un tipo di testo che ha la funzione di trasmettere al lettore informazioni e conoscenze relative a un argomento, un fatto, un fenomeno, un concetto, considerati da un punto di vista generale.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Elemento grafico 3" descr="Dorso della mano con indice che punta verso destra">
            <a:extLst>
              <a:ext uri="{FF2B5EF4-FFF2-40B4-BE49-F238E27FC236}">
                <a16:creationId xmlns:a16="http://schemas.microsoft.com/office/drawing/2014/main" id="{FB22BDE6-D410-4D67-B226-C695D1530C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21545" y="74300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484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06C35004-A67C-4865-8970-3388A3436E09}"/>
              </a:ext>
            </a:extLst>
          </p:cNvPr>
          <p:cNvSpPr/>
          <p:nvPr/>
        </p:nvSpPr>
        <p:spPr>
          <a:xfrm>
            <a:off x="2335237" y="1167612"/>
            <a:ext cx="8102990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>
              <a:lnSpc>
                <a:spcPct val="115000"/>
              </a:lnSpc>
              <a:spcAft>
                <a:spcPts val="1000"/>
              </a:spcAft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SCOPO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un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TESTO ESPOSITIVO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è essenzialmente pratico: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informare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attraverso una spiegazione, ossia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aumentare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modificare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conoscenze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 lettore su un determinato argomento per mezzo di una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spiegazione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Risultati immagini per scrittura">
            <a:extLst>
              <a:ext uri="{FF2B5EF4-FFF2-40B4-BE49-F238E27FC236}">
                <a16:creationId xmlns:a16="http://schemas.microsoft.com/office/drawing/2014/main" id="{C8F7F8F1-6E32-460A-B82B-268889EBF1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96906" cy="1804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579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2AD10471-633A-42FB-86F3-31D0D8F84D7B}"/>
              </a:ext>
            </a:extLst>
          </p:cNvPr>
          <p:cNvSpPr/>
          <p:nvPr/>
        </p:nvSpPr>
        <p:spPr>
          <a:xfrm>
            <a:off x="2490580" y="156002"/>
            <a:ext cx="6360649" cy="3746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>
              <a:lnSpc>
                <a:spcPct val="115000"/>
              </a:lnSpc>
              <a:spcAft>
                <a:spcPts val="1000"/>
              </a:spcAft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Solitamente troviamo il testo espositivo nei manuali scolastici, nelle enciclopedie, nei saggi, ossia in quei testi in cui vengono presentati e spiegati argomenti relativi ai più diversi campi del sapere, negli articoli giornalistici di quotidiani, settimanali, ecc.</a:t>
            </a:r>
          </a:p>
          <a:p>
            <a:pPr marL="449580">
              <a:lnSpc>
                <a:spcPct val="115000"/>
              </a:lnSpc>
              <a:spcAft>
                <a:spcPts val="1000"/>
              </a:spcAft>
            </a:pPr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>
              <a:lnSpc>
                <a:spcPct val="115000"/>
              </a:lnSpc>
              <a:spcAft>
                <a:spcPts val="1000"/>
              </a:spcAft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Anche le didascalie sono testi espositivi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E162C006-19E3-43F9-B036-5A192BAEB0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880" y="210062"/>
            <a:ext cx="2171700" cy="2105025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8E360B04-5709-4F32-B112-9338D9EBBB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229" y="1262574"/>
            <a:ext cx="2971800" cy="153352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83B8A7E4-0AB0-4B90-8A74-8E13DB79A1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565" y="3902669"/>
            <a:ext cx="3990463" cy="1930582"/>
          </a:xfrm>
          <a:prstGeom prst="rect">
            <a:avLst/>
          </a:prstGeom>
        </p:spPr>
      </p:pic>
      <p:sp>
        <p:nvSpPr>
          <p:cNvPr id="9" name="Freccia circolare a destra 8">
            <a:extLst>
              <a:ext uri="{FF2B5EF4-FFF2-40B4-BE49-F238E27FC236}">
                <a16:creationId xmlns:a16="http://schemas.microsoft.com/office/drawing/2014/main" id="{AE58B74E-2EBE-443C-B0F1-8670E2133870}"/>
              </a:ext>
            </a:extLst>
          </p:cNvPr>
          <p:cNvSpPr/>
          <p:nvPr/>
        </p:nvSpPr>
        <p:spPr>
          <a:xfrm>
            <a:off x="1077043" y="3524207"/>
            <a:ext cx="1772529" cy="134375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881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23C85F79-AA55-4162-A250-0FCFA25BBC84}"/>
              </a:ext>
            </a:extLst>
          </p:cNvPr>
          <p:cNvSpPr/>
          <p:nvPr/>
        </p:nvSpPr>
        <p:spPr>
          <a:xfrm>
            <a:off x="719491" y="88107"/>
            <a:ext cx="6940062" cy="5317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>
              <a:lnSpc>
                <a:spcPct val="115000"/>
              </a:lnSpc>
              <a:spcAft>
                <a:spcPts val="1000"/>
              </a:spcAft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</a:t>
            </a:r>
            <a:r>
              <a:rPr lang="it-IT" sz="2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TESTO ESPOSITIVO </a:t>
            </a:r>
            <a:r>
              <a:rPr lang="it-IT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determinate caratteristiche :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varie informazioni non sono disposte alla rinfusa, ma sono sistemate secondo un </a:t>
            </a:r>
            <a:r>
              <a:rPr lang="it-IT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ordine logico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Devono fornire una spiegazione </a:t>
            </a:r>
            <a:r>
              <a:rPr lang="it-IT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chiara, coerente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completa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dell’argomento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serve di </a:t>
            </a:r>
            <a:r>
              <a:rPr lang="it-IT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elementi grafici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 aiutano il lettore a individuare l’argomento principale (es. titoli, sottotitoli, paragrafi, uso di particolari caratteri a stampa)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E’ corredato spesso di </a:t>
            </a:r>
            <a:r>
              <a:rPr lang="it-IT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illustrazioni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 relative didascalie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8C1AC84-E624-4A2E-9CD7-8BA56E4922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94" y="88107"/>
            <a:ext cx="3782298" cy="2549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232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93529EB3-BB66-4FEA-A984-6BECC2A7100D}"/>
              </a:ext>
            </a:extLst>
          </p:cNvPr>
          <p:cNvSpPr/>
          <p:nvPr/>
        </p:nvSpPr>
        <p:spPr>
          <a:xfrm>
            <a:off x="1214846" y="172580"/>
            <a:ext cx="9640388" cy="476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 algn="ctr">
              <a:lnSpc>
                <a:spcPct val="115000"/>
              </a:lnSpc>
              <a:spcAft>
                <a:spcPts val="0"/>
              </a:spcAft>
            </a:pP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ESEMPIO DI TESTO ESPOSITIVO:   VULCANI E GEYSER</a:t>
            </a:r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algn="ctr">
              <a:lnSpc>
                <a:spcPct val="115000"/>
              </a:lnSpc>
              <a:spcAft>
                <a:spcPts val="0"/>
              </a:spcAft>
            </a:pP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algn="just">
              <a:lnSpc>
                <a:spcPct val="115000"/>
              </a:lnSpc>
              <a:spcAft>
                <a:spcPts val="0"/>
              </a:spcAft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L’Islanda è un’isola di origine vulcanica ed è una delle terre più giovani del nostro pianeta, ancora in formazione. Sul suo territorio ci sono duecento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vulcani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cui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trenta attivi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i terremoti sono frequenti.</a:t>
            </a:r>
          </a:p>
          <a:p>
            <a:pPr marL="449580" algn="just">
              <a:lnSpc>
                <a:spcPct val="115000"/>
              </a:lnSpc>
              <a:spcAft>
                <a:spcPts val="1000"/>
              </a:spcAft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Islanda ci sono anche più di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600 geyser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che lanciano nell’aria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vapori bollenti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getti d’acqua caldissima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intervalli. Questi giacimenti </a:t>
            </a:r>
            <a:r>
              <a:rPr lang="it-IT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sotterranei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vapore e acqua bollente possono essere sfruttati in modo da generare elettricità o per riscaldare e raffreddare direttamente gli edifici. L’energia prodotta dai geyser è chiamata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geotermica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ed è una delle ricchezze dell’isola.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906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DDE7A12D-7EBD-42AA-8FEA-32B844284C28}"/>
              </a:ext>
            </a:extLst>
          </p:cNvPr>
          <p:cNvSpPr/>
          <p:nvPr/>
        </p:nvSpPr>
        <p:spPr>
          <a:xfrm>
            <a:off x="1867989" y="870188"/>
            <a:ext cx="8151222" cy="306545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L’ESPOSIZIONE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dell’argomento è sempre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oggettiva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l’autore non interviene mai, nel corso della spiegazione, con osservazioni, impressioni, giudizi propri. 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LINGUAGGIO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usato deve essere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chiaro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lineare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i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periodi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sono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brevi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il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lessico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è di tipo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specialistico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cioè presenta termini specifici, appartenenti alla disciplina di cui si sta trattando.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551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3">
            <a:extLst>
              <a:ext uri="{FF2B5EF4-FFF2-40B4-BE49-F238E27FC236}">
                <a16:creationId xmlns:a16="http://schemas.microsoft.com/office/drawing/2014/main" id="{50DDD190-7C18-4217-BD6D-61E1084C186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638697" y="169817"/>
            <a:ext cx="6309360" cy="70866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 rtl="0">
              <a:buNone/>
            </a:pPr>
            <a:r>
              <a:rPr lang="it-IT" sz="2400" b="1" kern="10" spc="0" dirty="0">
                <a:ln>
                  <a:noFill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Mappa delle conoscenze</a:t>
            </a:r>
          </a:p>
        </p:txBody>
      </p:sp>
      <p:sp>
        <p:nvSpPr>
          <p:cNvPr id="3" name="WordArt 2">
            <a:extLst>
              <a:ext uri="{FF2B5EF4-FFF2-40B4-BE49-F238E27FC236}">
                <a16:creationId xmlns:a16="http://schemas.microsoft.com/office/drawing/2014/main" id="{1AE809D5-656A-4B28-BEA7-6A02D4AEAA8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78823" y="1244237"/>
            <a:ext cx="3209925" cy="4000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it-IT" sz="2800" kern="10" spc="0" dirty="0">
                <a:ln>
                  <a:noFill/>
                </a:ln>
                <a:solidFill>
                  <a:srgbClr val="E36C0A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Il testo espositivo</a:t>
            </a:r>
          </a:p>
        </p:txBody>
      </p:sp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27CC71C1-7570-4067-A2D6-DADCF6ACF8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7697967"/>
              </p:ext>
            </p:extLst>
          </p:nvPr>
        </p:nvGraphicFramePr>
        <p:xfrm>
          <a:off x="4028661" y="1257300"/>
          <a:ext cx="5486400" cy="4438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0333C269-6878-4E70-ABD4-BD7598439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697417-5261-4513-B4F2-34F0785DC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001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DFF61E-BA85-447B-8CD1-FCF83E460E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3" y="16573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EB77B62-D2EB-4000-99FB-1A2D3D6E32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3" y="6096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8195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584B6323-7D95-4530-8A99-6A5088BF1230}"/>
              </a:ext>
            </a:extLst>
          </p:cNvPr>
          <p:cNvSpPr/>
          <p:nvPr/>
        </p:nvSpPr>
        <p:spPr>
          <a:xfrm>
            <a:off x="1238131" y="395347"/>
            <a:ext cx="9538726" cy="476438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testi espositivi possono essere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CONTINUI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 CONTINUI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49580" algn="just">
              <a:lnSpc>
                <a:spcPct val="115000"/>
              </a:lnSpc>
              <a:spcAft>
                <a:spcPts val="0"/>
              </a:spcAft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49580" algn="just">
              <a:lnSpc>
                <a:spcPct val="115000"/>
              </a:lnSpc>
              <a:spcAft>
                <a:spcPts val="0"/>
              </a:spcAft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testi narrativi, descrittivi ma anche molti testi espositivi e regolativi, sono testi continui. Sono così definiti perché sono costituiti da frasi raggruppate in capoversi e rispondono a criteri di completezza, pertinenza e coerenza.</a:t>
            </a:r>
          </a:p>
          <a:p>
            <a:pPr marL="449580" algn="just">
              <a:lnSpc>
                <a:spcPct val="115000"/>
              </a:lnSpc>
              <a:spcAft>
                <a:spcPts val="0"/>
              </a:spcAft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Alcuni testi espositivi possono essere anche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testi misti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ossia testi continui corredati di tabelle, grafici, mappe ………</a:t>
            </a:r>
          </a:p>
          <a:p>
            <a:pPr marL="449580" algn="just">
              <a:lnSpc>
                <a:spcPct val="115000"/>
              </a:lnSpc>
              <a:spcAft>
                <a:spcPts val="1000"/>
              </a:spcAft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positivo elemento di innovazione in ambito scolastico è la recente attenzione rivolta ai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testi non continui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quali grafici, tabelle, mappe, schemi, moduli.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506166"/>
      </p:ext>
    </p:extLst>
  </p:cSld>
  <p:clrMapOvr>
    <a:masterClrMapping/>
  </p:clrMapOvr>
</p:sld>
</file>

<file path=ppt/theme/theme1.xml><?xml version="1.0" encoding="utf-8"?>
<a:theme xmlns:a="http://schemas.openxmlformats.org/drawingml/2006/main" name="Raccolta">
  <a:themeElements>
    <a:clrScheme name="Raccolt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Raccolta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accolt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94</TotalTime>
  <Words>476</Words>
  <Application>Microsoft Office PowerPoint</Application>
  <PresentationFormat>Widescreen</PresentationFormat>
  <Paragraphs>41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6" baseType="lpstr">
      <vt:lpstr>Arial</vt:lpstr>
      <vt:lpstr>Calibri</vt:lpstr>
      <vt:lpstr>Gill Sans MT</vt:lpstr>
      <vt:lpstr>Symbol</vt:lpstr>
      <vt:lpstr>Times New Roman</vt:lpstr>
      <vt:lpstr>Raccolta</vt:lpstr>
      <vt:lpstr>TESTO ESPOSITIVO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nnnnnnnnnnnnnnnnnnnn</dc:title>
  <dc:creator>cinzia</dc:creator>
  <cp:lastModifiedBy>X</cp:lastModifiedBy>
  <cp:revision>12</cp:revision>
  <dcterms:created xsi:type="dcterms:W3CDTF">2017-11-28T16:12:20Z</dcterms:created>
  <dcterms:modified xsi:type="dcterms:W3CDTF">2020-02-17T11:19:17Z</dcterms:modified>
</cp:coreProperties>
</file>